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4" r:id="rId3"/>
    <p:sldId id="263" r:id="rId4"/>
    <p:sldId id="277" r:id="rId5"/>
    <p:sldId id="272" r:id="rId6"/>
    <p:sldId id="266" r:id="rId7"/>
    <p:sldId id="265" r:id="rId8"/>
    <p:sldId id="273" r:id="rId9"/>
    <p:sldId id="268" r:id="rId10"/>
    <p:sldId id="269" r:id="rId11"/>
    <p:sldId id="274" r:id="rId12"/>
    <p:sldId id="270" r:id="rId13"/>
    <p:sldId id="275" r:id="rId14"/>
  </p:sldIdLst>
  <p:sldSz cx="6858000" cy="12192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85" autoAdjust="0"/>
    <p:restoredTop sz="94660"/>
  </p:normalViewPr>
  <p:slideViewPr>
    <p:cSldViewPr snapToGrid="0">
      <p:cViewPr varScale="1">
        <p:scale>
          <a:sx n="42" d="100"/>
          <a:sy n="42" d="100"/>
        </p:scale>
        <p:origin x="25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93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374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692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26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0674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6726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880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976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326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87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91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1D384D-98DE-41FF-8B13-867C7938C77A}" type="datetimeFigureOut">
              <a:rPr lang="en-US" smtClean="0"/>
              <a:t>12/10/2017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C2448-28BF-4AEE-93B4-57EC5EF6C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87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slide" Target="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2.xml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hyperlink" Target="file:///C:\Users\Shoumen\Desktop\index.html" TargetMode="External"/><Relationship Id="rId9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jpe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6.xml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hyperlink" Target="file:///C:\Users\Shoumen\Desktop\index.html" TargetMode="External"/><Relationship Id="rId9" Type="http://schemas.openxmlformats.org/officeDocument/2006/relationships/image" Target="../media/image8.jpg"/><Relationship Id="rId1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2.xml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hyperlink" Target="file:///C:\Users\Shoumen\Desktop\index.html" TargetMode="External"/><Relationship Id="rId9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2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6.xml"/><Relationship Id="rId5" Type="http://schemas.openxmlformats.org/officeDocument/2006/relationships/image" Target="../media/image12.png"/><Relationship Id="rId10" Type="http://schemas.openxmlformats.org/officeDocument/2006/relationships/image" Target="../media/image13.png"/><Relationship Id="rId4" Type="http://schemas.openxmlformats.org/officeDocument/2006/relationships/hyperlink" Target="file:///C:\Users\Shoumen\Desktop\index.html" TargetMode="External"/><Relationship Id="rId9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7.xml"/><Relationship Id="rId12" Type="http://schemas.openxmlformats.org/officeDocument/2006/relationships/image" Target="../media/image7.png"/><Relationship Id="rId17" Type="http://schemas.openxmlformats.org/officeDocument/2006/relationships/image" Target="../media/image9.jpg"/><Relationship Id="rId2" Type="http://schemas.openxmlformats.org/officeDocument/2006/relationships/image" Target="../media/image1.PNG"/><Relationship Id="rId16" Type="http://schemas.openxmlformats.org/officeDocument/2006/relationships/slide" Target="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slide" Target="slide12.xml"/><Relationship Id="rId5" Type="http://schemas.openxmlformats.org/officeDocument/2006/relationships/slide" Target="slide6.xml"/><Relationship Id="rId15" Type="http://schemas.openxmlformats.org/officeDocument/2006/relationships/slide" Target="slide1.xml"/><Relationship Id="rId10" Type="http://schemas.openxmlformats.org/officeDocument/2006/relationships/image" Target="../media/image6.jpeg"/><Relationship Id="rId4" Type="http://schemas.openxmlformats.org/officeDocument/2006/relationships/image" Target="../media/image3.PNG"/><Relationship Id="rId9" Type="http://schemas.openxmlformats.org/officeDocument/2006/relationships/slide" Target="slide3.xml"/><Relationship Id="rId1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slide" Target="slid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5" Type="http://schemas.openxmlformats.org/officeDocument/2006/relationships/image" Target="../media/image11.png"/><Relationship Id="rId4" Type="http://schemas.openxmlformats.org/officeDocument/2006/relationships/slide" Target="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hyperlink" Target="../Brack/index.html" TargetMode="External"/><Relationship Id="rId18" Type="http://schemas.openxmlformats.org/officeDocument/2006/relationships/slide" Target="slide3.xml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14.JPG"/><Relationship Id="rId17" Type="http://schemas.openxmlformats.org/officeDocument/2006/relationships/image" Target="../media/image15.png"/><Relationship Id="rId2" Type="http://schemas.openxmlformats.org/officeDocument/2006/relationships/image" Target="../media/image2.PNG"/><Relationship Id="rId16" Type="http://schemas.openxmlformats.org/officeDocument/2006/relationships/slide" Target="slide13.xml"/><Relationship Id="rId20" Type="http://schemas.openxmlformats.org/officeDocument/2006/relationships/slide" Target="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slide" Target="slide2.xml"/><Relationship Id="rId5" Type="http://schemas.openxmlformats.org/officeDocument/2006/relationships/image" Target="../media/image12.png"/><Relationship Id="rId15" Type="http://schemas.openxmlformats.org/officeDocument/2006/relationships/slide" Target="slide8.xml"/><Relationship Id="rId10" Type="http://schemas.openxmlformats.org/officeDocument/2006/relationships/image" Target="../media/image13.png"/><Relationship Id="rId19" Type="http://schemas.openxmlformats.org/officeDocument/2006/relationships/image" Target="../media/image16.jpeg"/><Relationship Id="rId4" Type="http://schemas.openxmlformats.org/officeDocument/2006/relationships/hyperlink" Target="file:///C:\Users\Shoumen\Desktop\index.html" TargetMode="External"/><Relationship Id="rId9" Type="http://schemas.openxmlformats.org/officeDocument/2006/relationships/image" Target="../media/image8.jpg"/><Relationship Id="rId1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2.xml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slide" Target="slide6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slide" Target="slide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3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93961" y="9144000"/>
            <a:ext cx="624004" cy="624468"/>
          </a:xfrm>
          <a:prstGeom prst="rect">
            <a:avLst/>
          </a:prstGeom>
          <a:noFill/>
        </p:spPr>
        <p:style>
          <a:lnRef idx="2">
            <a:schemeClr val="dk1"/>
          </a:lnRef>
          <a:fillRef idx="100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9225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19" y="2475571"/>
            <a:ext cx="4861932" cy="7850458"/>
          </a:xfrm>
          <a:prstGeom prst="rect">
            <a:avLst/>
          </a:prstGeom>
        </p:spPr>
      </p:pic>
      <p:pic>
        <p:nvPicPr>
          <p:cNvPr id="5" name="Picture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24" y="6969957"/>
            <a:ext cx="1096976" cy="947410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1" y="6969956"/>
            <a:ext cx="947410" cy="947410"/>
          </a:xfrm>
          <a:prstGeom prst="rect">
            <a:avLst/>
          </a:prstGeom>
        </p:spPr>
      </p:pic>
      <p:pic>
        <p:nvPicPr>
          <p:cNvPr id="7" name="Picture 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6" y="5954752"/>
            <a:ext cx="864135" cy="864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97" y="5932450"/>
            <a:ext cx="952469" cy="952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84" y="6969956"/>
            <a:ext cx="987929" cy="987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77" y="4866558"/>
            <a:ext cx="921370" cy="921370"/>
          </a:xfrm>
          <a:prstGeom prst="rect">
            <a:avLst/>
          </a:prstGeom>
        </p:spPr>
      </p:pic>
      <p:sp>
        <p:nvSpPr>
          <p:cNvPr id="12" name="Rectangle 11">
            <a:hlinkClick r:id="rId11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19" y="2475571"/>
            <a:ext cx="4861932" cy="78504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088" y="6622212"/>
            <a:ext cx="4834663" cy="24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6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19" y="2475571"/>
            <a:ext cx="4861932" cy="7850458"/>
          </a:xfrm>
          <a:prstGeom prst="rect">
            <a:avLst/>
          </a:prstGeom>
        </p:spPr>
      </p:pic>
      <p:pic>
        <p:nvPicPr>
          <p:cNvPr id="5" name="Picture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24" y="6969957"/>
            <a:ext cx="1096976" cy="947410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1" y="6969956"/>
            <a:ext cx="947410" cy="947410"/>
          </a:xfrm>
          <a:prstGeom prst="rect">
            <a:avLst/>
          </a:prstGeom>
        </p:spPr>
      </p:pic>
      <p:pic>
        <p:nvPicPr>
          <p:cNvPr id="7" name="Picture 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6" y="5954752"/>
            <a:ext cx="864135" cy="864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97" y="5932450"/>
            <a:ext cx="952469" cy="952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84" y="6969956"/>
            <a:ext cx="987929" cy="987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77" y="4866558"/>
            <a:ext cx="921370" cy="921370"/>
          </a:xfrm>
          <a:prstGeom prst="rect">
            <a:avLst/>
          </a:prstGeom>
        </p:spPr>
      </p:pic>
      <p:sp>
        <p:nvSpPr>
          <p:cNvPr id="12" name="Rectangle 11">
            <a:hlinkClick r:id="rId11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19" y="2475571"/>
            <a:ext cx="4861932" cy="78504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6497814"/>
            <a:ext cx="1611351" cy="249755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4738" y="6497813"/>
            <a:ext cx="3268661" cy="249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19" y="2475571"/>
            <a:ext cx="4861932" cy="7850458"/>
          </a:xfrm>
          <a:prstGeom prst="rect">
            <a:avLst/>
          </a:prstGeom>
        </p:spPr>
      </p:pic>
      <p:pic>
        <p:nvPicPr>
          <p:cNvPr id="5" name="Picture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24" y="6969957"/>
            <a:ext cx="1096976" cy="947410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1" y="6969956"/>
            <a:ext cx="947410" cy="947410"/>
          </a:xfrm>
          <a:prstGeom prst="rect">
            <a:avLst/>
          </a:prstGeom>
        </p:spPr>
      </p:pic>
      <p:pic>
        <p:nvPicPr>
          <p:cNvPr id="7" name="Picture 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6" y="5954752"/>
            <a:ext cx="864135" cy="864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97" y="5932450"/>
            <a:ext cx="952469" cy="952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84" y="6969956"/>
            <a:ext cx="987929" cy="987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77" y="4866558"/>
            <a:ext cx="921370" cy="921370"/>
          </a:xfrm>
          <a:prstGeom prst="rect">
            <a:avLst/>
          </a:prstGeom>
        </p:spPr>
      </p:pic>
      <p:sp>
        <p:nvSpPr>
          <p:cNvPr id="12" name="Rectangle 11">
            <a:hlinkClick r:id="rId11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17" y="2483455"/>
            <a:ext cx="4957834" cy="785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5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19" y="2475571"/>
            <a:ext cx="4861932" cy="7850458"/>
          </a:xfrm>
          <a:prstGeom prst="rect">
            <a:avLst/>
          </a:prstGeom>
        </p:spPr>
      </p:pic>
      <p:pic>
        <p:nvPicPr>
          <p:cNvPr id="5" name="Picture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24" y="6969957"/>
            <a:ext cx="1096976" cy="947410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1" y="6969956"/>
            <a:ext cx="947410" cy="947410"/>
          </a:xfrm>
          <a:prstGeom prst="rect">
            <a:avLst/>
          </a:prstGeom>
        </p:spPr>
      </p:pic>
      <p:pic>
        <p:nvPicPr>
          <p:cNvPr id="7" name="Picture 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6" y="5954752"/>
            <a:ext cx="864135" cy="864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97" y="5932450"/>
            <a:ext cx="952469" cy="952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84" y="6969956"/>
            <a:ext cx="987929" cy="987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77" y="4866558"/>
            <a:ext cx="921370" cy="921370"/>
          </a:xfrm>
          <a:prstGeom prst="rect">
            <a:avLst/>
          </a:prstGeom>
        </p:spPr>
      </p:pic>
      <p:sp>
        <p:nvSpPr>
          <p:cNvPr id="12" name="Rectangle 11">
            <a:hlinkClick r:id="rId11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67" y="2419815"/>
            <a:ext cx="4884234" cy="785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91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3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19" y="2475571"/>
            <a:ext cx="4861932" cy="7850458"/>
          </a:xfrm>
          <a:prstGeom prst="rect">
            <a:avLst/>
          </a:prstGeom>
        </p:spPr>
      </p:pic>
      <p:pic>
        <p:nvPicPr>
          <p:cNvPr id="4" name="Picture 3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906" y="7064469"/>
            <a:ext cx="867352" cy="893416"/>
          </a:xfrm>
          <a:prstGeom prst="rect">
            <a:avLst/>
          </a:prstGeom>
        </p:spPr>
      </p:pic>
      <p:pic>
        <p:nvPicPr>
          <p:cNvPr id="6" name="Picture 5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1" y="6969956"/>
            <a:ext cx="947410" cy="947410"/>
          </a:xfrm>
          <a:prstGeom prst="rect">
            <a:avLst/>
          </a:prstGeom>
        </p:spPr>
      </p:pic>
      <p:pic>
        <p:nvPicPr>
          <p:cNvPr id="7" name="Picture 6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6" y="5954752"/>
            <a:ext cx="864135" cy="864135"/>
          </a:xfrm>
          <a:prstGeom prst="rect">
            <a:avLst/>
          </a:prstGeom>
        </p:spPr>
      </p:pic>
      <p:pic>
        <p:nvPicPr>
          <p:cNvPr id="8" name="Picture 7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97" y="5932450"/>
            <a:ext cx="952469" cy="952469"/>
          </a:xfrm>
          <a:prstGeom prst="rect">
            <a:avLst/>
          </a:prstGeom>
        </p:spPr>
      </p:pic>
      <p:pic>
        <p:nvPicPr>
          <p:cNvPr id="9" name="Picture 8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84" y="6969956"/>
            <a:ext cx="987929" cy="987929"/>
          </a:xfrm>
          <a:prstGeom prst="rect">
            <a:avLst/>
          </a:prstGeom>
        </p:spPr>
      </p:pic>
      <p:sp>
        <p:nvSpPr>
          <p:cNvPr id="11" name="Rectangle 10">
            <a:hlinkClick r:id="rId15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825" y="3870694"/>
            <a:ext cx="987928" cy="6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1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3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42" y="2542478"/>
            <a:ext cx="4629986" cy="7716644"/>
          </a:xfrm>
          <a:prstGeom prst="rect">
            <a:avLst/>
          </a:prstGeom>
        </p:spPr>
      </p:pic>
      <p:sp>
        <p:nvSpPr>
          <p:cNvPr id="7" name="Down Arrow 6">
            <a:hlinkClick r:id="rId4" action="ppaction://hlinksldjump"/>
          </p:cNvPr>
          <p:cNvSpPr/>
          <p:nvPr/>
        </p:nvSpPr>
        <p:spPr>
          <a:xfrm>
            <a:off x="5448331" y="9411629"/>
            <a:ext cx="528724" cy="691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0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3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215" y="2542478"/>
            <a:ext cx="4928840" cy="7716644"/>
          </a:xfrm>
          <a:prstGeom prst="rect">
            <a:avLst/>
          </a:prstGeom>
        </p:spPr>
      </p:pic>
      <p:sp>
        <p:nvSpPr>
          <p:cNvPr id="7" name="Down Arrow 6">
            <a:hlinkClick r:id="rId6" action="ppaction://hlinksldjump"/>
          </p:cNvPr>
          <p:cNvSpPr/>
          <p:nvPr/>
        </p:nvSpPr>
        <p:spPr>
          <a:xfrm>
            <a:off x="5448331" y="9411629"/>
            <a:ext cx="528724" cy="691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1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3" name="Picture 2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115" y="2475569"/>
            <a:ext cx="4670131" cy="77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4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19" y="2475571"/>
            <a:ext cx="4861932" cy="7850458"/>
          </a:xfrm>
          <a:prstGeom prst="rect">
            <a:avLst/>
          </a:prstGeom>
        </p:spPr>
      </p:pic>
      <p:pic>
        <p:nvPicPr>
          <p:cNvPr id="5" name="Picture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824" y="6969957"/>
            <a:ext cx="1096976" cy="947410"/>
          </a:xfrm>
          <a:prstGeom prst="rect">
            <a:avLst/>
          </a:prstGeom>
        </p:spPr>
      </p:pic>
      <p:pic>
        <p:nvPicPr>
          <p:cNvPr id="6" name="Picture 5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1" y="6969956"/>
            <a:ext cx="947410" cy="947410"/>
          </a:xfrm>
          <a:prstGeom prst="rect">
            <a:avLst/>
          </a:prstGeom>
        </p:spPr>
      </p:pic>
      <p:pic>
        <p:nvPicPr>
          <p:cNvPr id="7" name="Picture 6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96" y="5954752"/>
            <a:ext cx="864135" cy="8641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97" y="5932450"/>
            <a:ext cx="952469" cy="9524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984" y="6969956"/>
            <a:ext cx="987929" cy="987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977" y="4866558"/>
            <a:ext cx="921370" cy="921370"/>
          </a:xfrm>
          <a:prstGeom prst="rect">
            <a:avLst/>
          </a:prstGeom>
        </p:spPr>
      </p:pic>
      <p:sp>
        <p:nvSpPr>
          <p:cNvPr id="12" name="Rectangle 11">
            <a:hlinkClick r:id="rId11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819" y="2475572"/>
            <a:ext cx="4817328" cy="7850458"/>
          </a:xfrm>
          <a:prstGeom prst="rect">
            <a:avLst/>
          </a:prstGeom>
        </p:spPr>
      </p:pic>
      <p:pic>
        <p:nvPicPr>
          <p:cNvPr id="13" name="Picture 12">
            <a:hlinkClick r:id="rId13" action="ppaction://hlinkfile"/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581" y="3087554"/>
            <a:ext cx="1233172" cy="280440"/>
          </a:xfrm>
          <a:prstGeom prst="rect">
            <a:avLst/>
          </a:prstGeom>
        </p:spPr>
      </p:pic>
      <p:pic>
        <p:nvPicPr>
          <p:cNvPr id="14" name="Picture 13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5" y="9556150"/>
            <a:ext cx="512958" cy="512958"/>
          </a:xfrm>
          <a:prstGeom prst="rect">
            <a:avLst/>
          </a:prstGeom>
        </p:spPr>
      </p:pic>
      <p:pic>
        <p:nvPicPr>
          <p:cNvPr id="15" name="Picture 14">
            <a:hlinkClick r:id="rId16" action="ppaction://hlinksldjump"/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88" y="9536481"/>
            <a:ext cx="575896" cy="575896"/>
          </a:xfrm>
          <a:prstGeom prst="rect">
            <a:avLst/>
          </a:prstGeom>
        </p:spPr>
      </p:pic>
      <p:pic>
        <p:nvPicPr>
          <p:cNvPr id="16" name="Picture 15">
            <a:hlinkClick r:id="rId18" action="ppaction://hlinksldjump"/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56" y="9536481"/>
            <a:ext cx="531679" cy="531679"/>
          </a:xfrm>
          <a:prstGeom prst="rect">
            <a:avLst/>
          </a:prstGeom>
        </p:spPr>
      </p:pic>
      <p:pic>
        <p:nvPicPr>
          <p:cNvPr id="17" name="Picture 16">
            <a:hlinkClick r:id="rId20" action="ppaction://hlinksldjump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64" y="9460764"/>
            <a:ext cx="687507" cy="68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3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2453268"/>
            <a:ext cx="4800600" cy="7850459"/>
          </a:xfrm>
          <a:prstGeom prst="rect">
            <a:avLst/>
          </a:prstGeom>
        </p:spPr>
      </p:pic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4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3" name="Picture 2">
            <a:hlinkClick r:id="" action="ppaction://hlinkshowjump?jump=previousslid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80" y="2453268"/>
            <a:ext cx="4869180" cy="7850459"/>
          </a:xfrm>
          <a:prstGeom prst="rect">
            <a:avLst/>
          </a:prstGeom>
        </p:spPr>
      </p:pic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4628800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7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284" y="1271239"/>
            <a:ext cx="5486400" cy="10147610"/>
          </a:xfrm>
          <a:prstGeom prst="rect">
            <a:avLst/>
          </a:prstGeom>
        </p:spPr>
      </p:pic>
      <p:sp>
        <p:nvSpPr>
          <p:cNvPr id="4" name="Rectangle 3">
            <a:hlinkClick r:id="rId5" action="ppaction://hlinksldjump"/>
          </p:cNvPr>
          <p:cNvSpPr/>
          <p:nvPr/>
        </p:nvSpPr>
        <p:spPr>
          <a:xfrm>
            <a:off x="4572001" y="10571357"/>
            <a:ext cx="819531" cy="4683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oup-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1560" y="2400300"/>
            <a:ext cx="4846320" cy="797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1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172</TotalTime>
  <Words>0</Words>
  <Application>Microsoft Office PowerPoint</Application>
  <PresentationFormat>Widescreen</PresentationFormat>
  <Paragraphs>0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Shoumen</dc:creator>
  <cp:lastModifiedBy>RAKIB HOSSAIN</cp:lastModifiedBy>
  <cp:revision>32</cp:revision>
  <dcterms:created xsi:type="dcterms:W3CDTF">2017-12-09T17:42:52Z</dcterms:created>
  <dcterms:modified xsi:type="dcterms:W3CDTF">2017-12-10T10:48:26Z</dcterms:modified>
</cp:coreProperties>
</file>